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A66447-4D96-400A-8318-982E8FFCC252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3F0D7E-3F0C-4239-9469-B03B8552306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887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27D569B-DFDD-468A-8FC8-AB3B812144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8897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212C3D-537C-4E21-B2DD-123E75DF0C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6464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DDADE7-01C2-49DC-95DF-6DCF34DDB9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1025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1628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BE1D84-8280-46AF-BCFB-D8B295AC4B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09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A76BEE-4C32-4D1C-A8CA-7818716C4F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799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D36111-1C56-4B0D-A3CB-B765FDC3EC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197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F82381-DCDF-462C-909E-DF71E1303A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529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A85F7B-BD0C-40D4-A6A1-C5FB7CD6AC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3338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8DB651-765C-4A73-B75A-5059A132691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869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E65A7E-FF3B-414D-9D36-30C479CED8F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7759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All nations, clap your hands,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let shouts of triumph ring,</a:t>
            </a:r>
            <a:endParaRPr lang="en-NZ" dirty="0"/>
          </a:p>
          <a:p>
            <a:r>
              <a:rPr lang="en-GB" dirty="0"/>
              <a:t>	for mighty over all the lands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Most High is King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47b]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Above our mighty foes</a:t>
            </a:r>
            <a:endParaRPr lang="en-NZ" dirty="0"/>
          </a:p>
          <a:p>
            <a:r>
              <a:rPr lang="en-GB" dirty="0"/>
              <a:t>		he gives us </a:t>
            </a:r>
            <a:r>
              <a:rPr lang="en-GB" dirty="0" err="1"/>
              <a:t>pow’r</a:t>
            </a:r>
            <a:r>
              <a:rPr lang="en-GB" dirty="0"/>
              <a:t> to stand,</a:t>
            </a:r>
            <a:endParaRPr lang="en-NZ" dirty="0"/>
          </a:p>
          <a:p>
            <a:r>
              <a:rPr lang="en-GB" dirty="0"/>
              <a:t>	and as our heritage he chose</a:t>
            </a:r>
            <a:endParaRPr lang="en-NZ" dirty="0"/>
          </a:p>
          <a:p>
            <a:r>
              <a:rPr lang="en-GB" dirty="0"/>
              <a:t>		the glorious promised land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shouts ascends our King,</a:t>
            </a:r>
            <a:endParaRPr lang="en-NZ" dirty="0"/>
          </a:p>
          <a:p>
            <a:r>
              <a:rPr lang="en-GB" dirty="0"/>
              <a:t>		with trumpet’s stirring call;</a:t>
            </a:r>
            <a:endParaRPr lang="en-NZ" dirty="0"/>
          </a:p>
          <a:p>
            <a:r>
              <a:rPr lang="en-GB" dirty="0"/>
              <a:t>	praise God, praise God, his praises sing,</a:t>
            </a:r>
            <a:endParaRPr lang="en-NZ" dirty="0"/>
          </a:p>
          <a:p>
            <a:r>
              <a:rPr lang="en-GB" dirty="0"/>
              <a:t>		for God is Lord of all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9324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sing in joyful strains,</a:t>
            </a:r>
            <a:endParaRPr lang="en-NZ" dirty="0"/>
          </a:p>
          <a:p>
            <a:r>
              <a:rPr lang="en-GB" dirty="0"/>
              <a:t>		and make his glory known;</a:t>
            </a:r>
            <a:endParaRPr lang="en-NZ" dirty="0"/>
          </a:p>
          <a:p>
            <a:r>
              <a:rPr lang="en-GB" dirty="0"/>
              <a:t>	God over all the nations reigns,</a:t>
            </a:r>
            <a:endParaRPr lang="en-NZ" dirty="0"/>
          </a:p>
          <a:p>
            <a:r>
              <a:rPr lang="en-GB" dirty="0"/>
              <a:t>		and holy is his throne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275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Our fathers’ God to own</a:t>
            </a:r>
            <a:endParaRPr lang="en-NZ" dirty="0"/>
          </a:p>
          <a:p>
            <a:r>
              <a:rPr lang="en-GB" dirty="0"/>
              <a:t>		the kings of earth draw nigh,</a:t>
            </a:r>
            <a:endParaRPr lang="en-NZ" dirty="0"/>
          </a:p>
          <a:p>
            <a:r>
              <a:rPr lang="en-GB" dirty="0"/>
              <a:t>	for none can save but God alone;</a:t>
            </a:r>
            <a:endParaRPr lang="en-NZ" dirty="0"/>
          </a:p>
          <a:p>
            <a:r>
              <a:rPr lang="en-GB" dirty="0"/>
              <a:t>		he is the Lord Most High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47b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1957, alt.</a:t>
            </a:r>
            <a:endParaRPr lang="en-NZ" sz="1000" dirty="0"/>
          </a:p>
          <a:p>
            <a:pPr algn="r"/>
            <a:r>
              <a:rPr lang="en-GB" sz="1000" dirty="0"/>
              <a:t>Tune: Isaac Smith, 1770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2014-02-17T03:12:45Z</dcterms:created>
  <dcterms:modified xsi:type="dcterms:W3CDTF">2014-02-17T03:14:38Z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